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Tahoma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Tahoma-bold.fntdata"/><Relationship Id="rId12" Type="http://schemas.openxmlformats.org/officeDocument/2006/relationships/slide" Target="slides/slide6.xml"/><Relationship Id="rId23" Type="http://schemas.openxmlformats.org/officeDocument/2006/relationships/font" Target="fonts/Tahom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f6f30ef4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ff6f30ef4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3a657b24c_1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g1e3a657b24c_1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e3a657b24c_1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1e3a657b24c_1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3a657b24c_2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1e3a657b24c_2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e3a657b24c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g1e3a657b24c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3a657b24c_2_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g1e3a657b24c_2_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f6f30ef44_2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2" name="Google Shape;222;gff6f30ef44_2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e3a657b24c_2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1e3a657b24c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f6f30ef44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ff6f30ef44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3a657b24c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1e3a657b24c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3a657b24c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g1e3a657b24c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3a657b24c_1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1e3a657b24c_1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3a657b24c_1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g1e3a657b24c_1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3a657b24c_1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1e3a657b24c_1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3a657b24c_1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1e3a657b24c_1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f6f30ef44_2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ff6f30ef44_2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AUTOLAYOUT_6">
    <p:bg>
      <p:bgPr>
        <a:solidFill>
          <a:srgbClr val="FFFFF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ctrTitle"/>
          </p:nvPr>
        </p:nvSpPr>
        <p:spPr>
          <a:xfrm>
            <a:off x="311708" y="744575"/>
            <a:ext cx="8520525" cy="20526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311700" y="2834125"/>
            <a:ext cx="8520525" cy="792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628650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628650" y="4767263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3028950" y="4767263"/>
            <a:ext cx="3086100" cy="273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6457950" y="4767263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2150850"/>
            <a:ext cx="8520525" cy="841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311700" y="1152475"/>
            <a:ext cx="852052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311700" y="1152475"/>
            <a:ext cx="399982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9"/>
          <p:cNvSpPr txBox="1"/>
          <p:nvPr>
            <p:ph idx="2" type="body"/>
          </p:nvPr>
        </p:nvSpPr>
        <p:spPr>
          <a:xfrm>
            <a:off x="4832400" y="1152475"/>
            <a:ext cx="399982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311700" y="555600"/>
            <a:ext cx="2808000" cy="7557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21"/>
          <p:cNvSpPr txBox="1"/>
          <p:nvPr>
            <p:ph idx="1" type="body"/>
          </p:nvPr>
        </p:nvSpPr>
        <p:spPr>
          <a:xfrm>
            <a:off x="311700" y="1389600"/>
            <a:ext cx="2808000" cy="31794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>
            <a:off x="490250" y="450150"/>
            <a:ext cx="6367725" cy="40907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3"/>
          <p:cNvSpPr txBox="1"/>
          <p:nvPr>
            <p:ph type="title"/>
          </p:nvPr>
        </p:nvSpPr>
        <p:spPr>
          <a:xfrm>
            <a:off x="265500" y="1233175"/>
            <a:ext cx="4045275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Google Shape;93;p23"/>
          <p:cNvSpPr txBox="1"/>
          <p:nvPr>
            <p:ph idx="1" type="subTitle"/>
          </p:nvPr>
        </p:nvSpPr>
        <p:spPr>
          <a:xfrm>
            <a:off x="265500" y="2803075"/>
            <a:ext cx="4045275" cy="12350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" name="Google Shape;94;p23"/>
          <p:cNvSpPr txBox="1"/>
          <p:nvPr>
            <p:ph idx="2" type="body"/>
          </p:nvPr>
        </p:nvSpPr>
        <p:spPr>
          <a:xfrm>
            <a:off x="4939500" y="724075"/>
            <a:ext cx="3836925" cy="3695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idx="1" type="body"/>
          </p:nvPr>
        </p:nvSpPr>
        <p:spPr>
          <a:xfrm>
            <a:off x="311700" y="4230575"/>
            <a:ext cx="5998725" cy="605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hasCustomPrompt="1" type="title"/>
          </p:nvPr>
        </p:nvSpPr>
        <p:spPr>
          <a:xfrm>
            <a:off x="311700" y="1106125"/>
            <a:ext cx="8520525" cy="19635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311700" y="3152225"/>
            <a:ext cx="8520525" cy="13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81150" y="1759800"/>
            <a:ext cx="4371926" cy="321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7"/>
          <p:cNvSpPr txBox="1"/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ahoma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52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Benefícios e impactos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7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7"/>
          <p:cNvSpPr txBox="1"/>
          <p:nvPr/>
        </p:nvSpPr>
        <p:spPr>
          <a:xfrm>
            <a:off x="621900" y="827125"/>
            <a:ext cx="7900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 implementação desse sistema de monitoramento agrícola inteligente trará uma série de benefícios e impactos significativos: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1 - Otimização do processo de cultivo: Com o monitoramento em tempo real das condições do solo e das plantações, os agricultores poderão otimizar o manejo do cultivo, como ajustes de irrigação e aplicação de fertilizantes, tempo de colheita, levando a um uso mais eficiente dos recursos e maximizando a produção agrícola.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9" name="Google Shape;189;p37"/>
          <p:cNvPicPr preferRelativeResize="0"/>
          <p:nvPr/>
        </p:nvPicPr>
        <p:blipFill rotWithShape="1">
          <a:blip r:embed="rId3">
            <a:alphaModFix/>
          </a:blip>
          <a:srcRect b="0" l="0" r="34921" t="0"/>
          <a:stretch/>
        </p:blipFill>
        <p:spPr>
          <a:xfrm>
            <a:off x="736675" y="2625075"/>
            <a:ext cx="3280275" cy="217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7"/>
          <p:cNvSpPr txBox="1"/>
          <p:nvPr/>
        </p:nvSpPr>
        <p:spPr>
          <a:xfrm>
            <a:off x="4101275" y="2814750"/>
            <a:ext cx="4420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2 - Agricultura sustentável: Com um monitoramento mais preciso e recomendações personalizadas, os agricultores poderão adotar práticas agrícolas mais sustentáveis. Isso inclui o uso adequado de recursos naturais, a redução do desperdício de água e a diminuição da emissão de gases de efeito estufa, contribuindo para a preservação do meio ambiente.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Benefícios e impactos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8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8"/>
          <p:cNvSpPr txBox="1"/>
          <p:nvPr/>
        </p:nvSpPr>
        <p:spPr>
          <a:xfrm>
            <a:off x="621900" y="827125"/>
            <a:ext cx="79002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3 - Aumento da segurança alimentar: Com uma produção agrícola mais eficiente e sustentável, o sistema de monitoramento agrícola inteligente ajudará a aumentar a disponibilidade de alimentos, contribuindo para a segurança alimentar global. Além disso, a detecção precoce de pragas e doenças permitirá ações rápidas para mitigar perdas na produção.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4 - Empoderamento dos agricultores: As IAs generativas podem ser utilizadas para analisar dados e experiências de agricultores de todo o mundo, criando modelos e recomendações que podem ser compartilhados com agricultores. Isso ajudaria a disseminar boas práticas agrícolas e a melhorar a eficiência da produção em diferentes partes do mundo.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8" name="Google Shape;19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288" y="1960651"/>
            <a:ext cx="3873425" cy="20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Conclusão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9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9"/>
          <p:cNvSpPr txBox="1"/>
          <p:nvPr/>
        </p:nvSpPr>
        <p:spPr>
          <a:xfrm>
            <a:off x="621900" y="827125"/>
            <a:ext cx="79002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 sistema de monitoramento agrícola inteligente, baseado em drones equipados com sensores avançados e IA, tem o potencial de revolucionar a agricultura, promovendo a eficiência, a sustentabilidade e a segurança alimentar.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</a:t>
            </a:r>
            <a:r>
              <a:rPr lang="pt-BR">
                <a:solidFill>
                  <a:schemeClr val="dk1"/>
                </a:solidFill>
              </a:rPr>
              <a:t>o utilizar tecnologias inovadoras, podemos enfrentar os desafios da fome mundial e contribuir para um futuro agrícola mais sustentável.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6" name="Google Shape;2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488" y="1699688"/>
            <a:ext cx="4505021" cy="253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0"/>
          <p:cNvSpPr txBox="1"/>
          <p:nvPr/>
        </p:nvSpPr>
        <p:spPr>
          <a:xfrm>
            <a:off x="8430738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40"/>
          <p:cNvSpPr txBox="1"/>
          <p:nvPr/>
        </p:nvSpPr>
        <p:spPr>
          <a:xfrm>
            <a:off x="2892747" y="1312900"/>
            <a:ext cx="33585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Modelagem de Dados</a:t>
            </a:r>
            <a:endParaRPr b="1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225" y="1888600"/>
            <a:ext cx="5515557" cy="310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/>
        </p:nvSpPr>
        <p:spPr>
          <a:xfrm>
            <a:off x="8430738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41"/>
          <p:cNvPicPr preferRelativeResize="0"/>
          <p:nvPr/>
        </p:nvPicPr>
        <p:blipFill rotWithShape="1">
          <a:blip r:embed="rId3">
            <a:alphaModFix/>
          </a:blip>
          <a:srcRect b="0" l="1920" r="604" t="0"/>
          <a:stretch/>
        </p:blipFill>
        <p:spPr>
          <a:xfrm>
            <a:off x="0" y="346467"/>
            <a:ext cx="9143998" cy="4450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2"/>
          <p:cNvSpPr txBox="1"/>
          <p:nvPr/>
        </p:nvSpPr>
        <p:spPr>
          <a:xfrm>
            <a:off x="8109019" y="4774135"/>
            <a:ext cx="7926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 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2"/>
          <p:cNvSpPr txBox="1"/>
          <p:nvPr/>
        </p:nvSpPr>
        <p:spPr>
          <a:xfrm>
            <a:off x="125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The Golden Writers</a:t>
            </a:r>
            <a:endParaRPr b="1" sz="2300">
              <a:solidFill>
                <a:srgbClr val="3F3F3F"/>
              </a:solidFill>
            </a:endParaRPr>
          </a:p>
        </p:txBody>
      </p:sp>
      <p:sp>
        <p:nvSpPr>
          <p:cNvPr id="226" name="Google Shape;226;p42"/>
          <p:cNvSpPr txBox="1"/>
          <p:nvPr/>
        </p:nvSpPr>
        <p:spPr>
          <a:xfrm>
            <a:off x="621900" y="928650"/>
            <a:ext cx="7900200" cy="3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Gabriel Fernandes Rocha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RM:93663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Gilmar Alexandro Romani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RM:94443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Graziella Fernandes Rocha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RM:93669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Jhonatas Wesley Alves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RM:95592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Matheus Busnelo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3F3F3F"/>
                </a:solidFill>
                <a:latin typeface="Tahoma"/>
                <a:ea typeface="Tahoma"/>
                <a:cs typeface="Tahoma"/>
                <a:sym typeface="Tahoma"/>
              </a:rPr>
              <a:t>RM:94092</a:t>
            </a:r>
            <a:endParaRPr b="1" sz="1100">
              <a:solidFill>
                <a:srgbClr val="3F3F3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887" y="0"/>
            <a:ext cx="84702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887" y="0"/>
            <a:ext cx="84702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0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ODS 2 - Fome Zero e Agricultura Sustentável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30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0"/>
          <p:cNvSpPr txBox="1"/>
          <p:nvPr/>
        </p:nvSpPr>
        <p:spPr>
          <a:xfrm>
            <a:off x="621900" y="827125"/>
            <a:ext cx="7900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A fome mundial e a escassez de alimentos são desafios complexos e urgentes que exigem soluções inovadoras.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Com base nos Objetivos de Desenvolvimento Sustentável (ODS) da ONU, especificamente o </a:t>
            </a:r>
            <a:r>
              <a:rPr b="1" lang="pt-BR">
                <a:latin typeface="Georgia"/>
                <a:ea typeface="Georgia"/>
                <a:cs typeface="Georgia"/>
                <a:sym typeface="Georgia"/>
              </a:rPr>
              <a:t>ODS 2 - Fome Zero e Agricultura Sustentável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, nosso projeto busca contribuir para a erradicação da fome e o desenvolvimento de sistemas agrícolas sustentáveis.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5" name="Google Shape;125;p30"/>
          <p:cNvSpPr txBox="1"/>
          <p:nvPr/>
        </p:nvSpPr>
        <p:spPr>
          <a:xfrm>
            <a:off x="3363575" y="2678325"/>
            <a:ext cx="51585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Nesse contexto, as IAs generativas desempenham um papel crucial: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Possuem a capacidade de analisar e processar dados de entrada com a finalidade de gerar informações cada vez mais relevantes, permitindo o monitoramento preciso das plantações, controle de pragas e doenças, além do gerenciamento eficiente de recursos.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6" name="Google Shape;1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100" y="2365588"/>
            <a:ext cx="2529434" cy="253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Greenfield 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621900" y="827125"/>
            <a:ext cx="79002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O objetivo deste projeto(Greenfield) é desenvolver um sistema de monitoramento agrícola inteligente com foco no uso de recursos como uma poderosa inteligência artificial (IA) integrada com o uso de drones e processamento de dados.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</a:t>
            </a:r>
            <a:r>
              <a:rPr lang="pt-BR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ntre os diversos benefícios e melhorias nos processos de cultivo, podemos destacar: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O sistema funciona com o uso de drones equipados com sensores avançados capazes de medir a umidade do solo, detectar pragas e 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doenças e fornecer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 informações em tempo real para os agricultores.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4" name="Google Shape;1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625" y="2165700"/>
            <a:ext cx="3836475" cy="199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1"/>
          <p:cNvSpPr txBox="1"/>
          <p:nvPr/>
        </p:nvSpPr>
        <p:spPr>
          <a:xfrm>
            <a:off x="621900" y="2375500"/>
            <a:ext cx="40344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Otimização do processo de cultivo;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Melhorar a eficiência da produção agrícola;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Agricultura sustentável;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Planejamento de estoque;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Monitoramento em tempo real;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Char char="●"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Planejamento de investimentos.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Greenfield - </a:t>
            </a:r>
            <a:r>
              <a:rPr b="1" lang="pt-BR" sz="2300">
                <a:solidFill>
                  <a:srgbClr val="3F3F3F"/>
                </a:solidFill>
              </a:rPr>
              <a:t>Sistema de Monitoramento</a:t>
            </a:r>
            <a:endParaRPr b="1" sz="2300">
              <a:solidFill>
                <a:srgbClr val="3F3F3F"/>
              </a:solidFill>
            </a:endParaRPr>
          </a:p>
        </p:txBody>
      </p:sp>
      <p:sp>
        <p:nvSpPr>
          <p:cNvPr id="141" name="Google Shape;141;p32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2"/>
          <p:cNvSpPr txBox="1"/>
          <p:nvPr/>
        </p:nvSpPr>
        <p:spPr>
          <a:xfrm>
            <a:off x="621900" y="827125"/>
            <a:ext cx="790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Nosso sistema de monitoramento agrícola inteligente é composto por </a:t>
            </a:r>
            <a:r>
              <a:rPr b="1" lang="pt-BR">
                <a:latin typeface="Georgia"/>
                <a:ea typeface="Georgia"/>
                <a:cs typeface="Georgia"/>
                <a:sym typeface="Georgia"/>
              </a:rPr>
              <a:t>três principais componentes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: drones equipados com sensores avançados, uma plataforma de processamento e análise de dados baseada em IA e um painel de controle para acompanhamento e gerenciamento.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43" name="Google Shape;14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188" y="1733325"/>
            <a:ext cx="1788011" cy="318027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4" name="Google Shape;14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5611" y="1733325"/>
            <a:ext cx="1788011" cy="318027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5" name="Google Shape;14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5035" y="1733325"/>
            <a:ext cx="1792779" cy="318027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Drones</a:t>
            </a:r>
            <a:endParaRPr b="1" sz="2300">
              <a:solidFill>
                <a:srgbClr val="3F3F3F"/>
              </a:solidFill>
            </a:endParaRPr>
          </a:p>
        </p:txBody>
      </p:sp>
      <p:sp>
        <p:nvSpPr>
          <p:cNvPr id="151" name="Google Shape;151;p33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3"/>
          <p:cNvSpPr txBox="1"/>
          <p:nvPr/>
        </p:nvSpPr>
        <p:spPr>
          <a:xfrm>
            <a:off x="621900" y="827125"/>
            <a:ext cx="79002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Utilizaremos drones equipados com sensores de alta resolução, projetados com o propósito de capturar e armazenar as principais informações de um terreno, plantações e do ambiente.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Os drones serão programados para sobrevoar a área de plantio de forma autônoma e coletar os dados necessários, estes são encaminhados para uma </a:t>
            </a:r>
            <a:r>
              <a:rPr b="1" lang="pt-BR">
                <a:latin typeface="Georgia"/>
                <a:ea typeface="Georgia"/>
                <a:cs typeface="Georgia"/>
                <a:sym typeface="Georgia"/>
              </a:rPr>
              <a:t>plataforma de processamento e análise de dados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 que é processada para a IA.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3" name="Google Shape;1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24" y="1637801"/>
            <a:ext cx="4048850" cy="227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3"/>
          <p:cNvSpPr txBox="1"/>
          <p:nvPr/>
        </p:nvSpPr>
        <p:spPr>
          <a:xfrm>
            <a:off x="4771275" y="1714525"/>
            <a:ext cx="3750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Os drones são capazes de capturar informações do solo, como PH, matéria orgânica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 e</a:t>
            </a:r>
            <a:r>
              <a:rPr lang="pt-BR">
                <a:latin typeface="Georgia"/>
                <a:ea typeface="Georgia"/>
                <a:cs typeface="Georgia"/>
                <a:sym typeface="Georgia"/>
              </a:rPr>
              <a:t> potássio.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Detectar e monitorar pragas e doenças, dados climáticos, umidade e precipitação.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Georgia"/>
                <a:ea typeface="Georgia"/>
                <a:cs typeface="Georgia"/>
                <a:sym typeface="Georgia"/>
              </a:rPr>
              <a:t>Identificam e armazenam dados dos cultivos, quantidades e os tipos de plantações.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Plataforma de processamento e análise - IA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4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4"/>
          <p:cNvSpPr txBox="1"/>
          <p:nvPr/>
        </p:nvSpPr>
        <p:spPr>
          <a:xfrm>
            <a:off x="621900" y="827125"/>
            <a:ext cx="7900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Os dados coletados pelos drones serão enviados para uma plataforma integrada com a IA, responsável por processar, analisar e tomar decisões com base nos dados recebidos.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2" name="Google Shape;162;p34"/>
          <p:cNvSpPr txBox="1"/>
          <p:nvPr/>
        </p:nvSpPr>
        <p:spPr>
          <a:xfrm>
            <a:off x="2655550" y="2272513"/>
            <a:ext cx="5866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Nessa plataforma, a IA será responsável por “gerenciar” a plantação e gerar insights úteis para os agricultores.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 capacidade de analisar dados genéticos das plantas pode ser usada para identificar características desejáveis em plantas cultivadas, como resistência a doenças, maior rendimento e adaptabilidade a diferentes condições climáticas.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3" name="Google Shape;1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610" y="1528975"/>
            <a:ext cx="1792779" cy="318027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5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Plataforma de processamento e análise - IA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5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5"/>
          <p:cNvSpPr txBox="1"/>
          <p:nvPr/>
        </p:nvSpPr>
        <p:spPr>
          <a:xfrm>
            <a:off x="621900" y="827125"/>
            <a:ext cx="7900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Será possível identificar a necessidade de irrigação, a presença de pragas e doenças, uso de fertilizantes e pesticidas, e tempo de colheita.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1" name="Google Shape;1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0350" y="1518375"/>
            <a:ext cx="3803307" cy="253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5"/>
          <p:cNvSpPr txBox="1"/>
          <p:nvPr/>
        </p:nvSpPr>
        <p:spPr>
          <a:xfrm>
            <a:off x="621900" y="4128100"/>
            <a:ext cx="790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Com a aptidão para identificar esses problemas, a IA possui a autonomia de tomar decisões que podem otimizar o processo de cultivo, como enviar um comando para aplicação de fertilizantes em um área específica ou intervir em uma área contaminada por pragas, por exemplo.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 txBox="1"/>
          <p:nvPr/>
        </p:nvSpPr>
        <p:spPr>
          <a:xfrm>
            <a:off x="0" y="165200"/>
            <a:ext cx="91440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pt-BR" sz="2300">
                <a:solidFill>
                  <a:srgbClr val="3F3F3F"/>
                </a:solidFill>
              </a:rPr>
              <a:t>Painel de controle</a:t>
            </a:r>
            <a:endParaRPr b="0" i="0" sz="23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6"/>
          <p:cNvSpPr txBox="1"/>
          <p:nvPr/>
        </p:nvSpPr>
        <p:spPr>
          <a:xfrm>
            <a:off x="8430725" y="4802385"/>
            <a:ext cx="4161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pt-BR" sz="900" u="none" cap="none" strike="noStrike">
                <a:solidFill>
                  <a:srgbClr val="FF0000"/>
                </a:solidFill>
                <a:latin typeface="Tahoma"/>
                <a:ea typeface="Tahoma"/>
                <a:cs typeface="Tahoma"/>
                <a:sym typeface="Tahoma"/>
              </a:rPr>
              <a:t>FIAP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6"/>
          <p:cNvSpPr txBox="1"/>
          <p:nvPr/>
        </p:nvSpPr>
        <p:spPr>
          <a:xfrm>
            <a:off x="621900" y="2314575"/>
            <a:ext cx="59448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Além disso, eles receberão alertas e recomendações para ações </a:t>
            </a:r>
            <a:r>
              <a:rPr lang="pt-BR">
                <a:solidFill>
                  <a:schemeClr val="dk1"/>
                </a:solidFill>
              </a:rPr>
              <a:t>específicas com base nas análises da IA.</a:t>
            </a:r>
            <a:r>
              <a:rPr lang="pt-B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Apesar da IA possuir autonomia para gerenciar os drones, os agricultores também podem executar atividades como irrigação, aplicação de pesticidas, e restringir e alterar as interações da IA com os drones.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0" name="Google Shape;1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4086" y="1622100"/>
            <a:ext cx="1788011" cy="318027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1" name="Google Shape;181;p36"/>
          <p:cNvSpPr txBox="1"/>
          <p:nvPr/>
        </p:nvSpPr>
        <p:spPr>
          <a:xfrm>
            <a:off x="621900" y="979525"/>
            <a:ext cx="790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Desenvolveremos um painel de controle intuitivo e de fácil utilização para os agricultores. Esse painel fornecerá acesso aos dados coletados, permitindo que os agricultores monitorem em tempo real as condições de suas plantações.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